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7"/>
  </p:notesMasterIdLst>
  <p:sldIdLst>
    <p:sldId id="256" r:id="rId2"/>
    <p:sldId id="449" r:id="rId3"/>
    <p:sldId id="452" r:id="rId4"/>
    <p:sldId id="451" r:id="rId5"/>
    <p:sldId id="435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FSLgwF+xmyHIK0ruVYGHtg==" hashData="Ils7+RBY7mgJhQatmKNs8vpQR7lvUmq8dLq0Bs1zEaHYTHPOeTeQm+D1AwbfsSjUn8A99UdqPtZg8qoJDqljd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74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24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8592-1C7C-E443-A335-18B74F84A203}" type="datetimeFigureOut">
              <a:rPr lang="da-DK" smtClean="0"/>
              <a:t>28.06.2023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723B-FEF9-D544-B57D-CC8A0A570C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82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4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39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90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51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88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Negative doblinger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56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0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BE7D7E-0842-4F38-9557-0D617EE85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2CE0E-5DF1-4910-9170-60FCDE09D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Pas og dobling på højt niveau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endParaRPr lang="da-DK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48BE64-6C02-4E42-BDA9-6B8B59C4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1"/>
            <a:ext cx="4641751" cy="5149101"/>
            <a:chOff x="632238" y="482171"/>
            <a:chExt cx="4641751" cy="51491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D431A6-9E1C-4B11-BDBB-3657C592F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8" y="482171"/>
              <a:ext cx="464175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812A6D-4B8E-47C7-8209-617FCA0F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7" y="812507"/>
              <a:ext cx="4001652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262252E-3BC8-4D09-B5AC-AEC6296B9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8720" y="977099"/>
            <a:ext cx="3661944" cy="4136205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5CBE9D-E580-4E12-A631-39FF36782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0073" y="3526496"/>
            <a:ext cx="49595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1CD736FD-103D-4A07-94DB-2E05C99C0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4EB30B-2659-4978-B415-0296628B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felt 3">
            <a:extLst>
              <a:ext uri="{FF2B5EF4-FFF2-40B4-BE49-F238E27FC236}">
                <a16:creationId xmlns:a16="http://schemas.microsoft.com/office/drawing/2014/main" id="{6D1DF0C3-AA42-6D4C-9F48-9E23F3A1A8AE}"/>
              </a:ext>
            </a:extLst>
          </p:cNvPr>
          <p:cNvSpPr txBox="1"/>
          <p:nvPr/>
        </p:nvSpPr>
        <p:spPr>
          <a:xfrm>
            <a:off x="945296" y="5729591"/>
            <a:ext cx="1564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40 minutter</a:t>
            </a:r>
          </a:p>
        </p:txBody>
      </p:sp>
    </p:spTree>
    <p:extLst>
      <p:ext uri="{BB962C8B-B14F-4D97-AF65-F5344CB8AC3E}">
        <p14:creationId xmlns:p14="http://schemas.microsoft.com/office/powerpoint/2010/main" val="184906792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vores side har flest point skal vi enten have spillet eller doble dem!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Hvad betyder en pas fra Nord?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At hun er i tvivl om I skal skal melde videre eller om de skal dobles!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D 4 3 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T 3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B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Hvad gør SYD med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︎-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B 8 3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4 2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 2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︎D B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5 4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5	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8 3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B T 9 5 3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3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2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4893276" y="2015732"/>
            <a:ext cx="667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		Vest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2♠︎ 		4 ♠︎ 	</a:t>
            </a:r>
            <a:endParaRPr lang="da-DK" sz="28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34E98D-3B85-5140-82A1-A15DA3E76545}"/>
              </a:ext>
            </a:extLst>
          </p:cNvPr>
          <p:cNvSpPr txBox="1"/>
          <p:nvPr/>
        </p:nvSpPr>
        <p:spPr>
          <a:xfrm>
            <a:off x="5852478" y="4633170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8D078FE-36A6-134B-B183-BBFA26B2DC3E}"/>
              </a:ext>
            </a:extLst>
          </p:cNvPr>
          <p:cNvSpPr txBox="1"/>
          <p:nvPr/>
        </p:nvSpPr>
        <p:spPr>
          <a:xfrm>
            <a:off x="5883208" y="5033281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DE66A68-1E30-204D-954D-B35D74DA0AB1}"/>
              </a:ext>
            </a:extLst>
          </p:cNvPr>
          <p:cNvSpPr txBox="1"/>
          <p:nvPr/>
        </p:nvSpPr>
        <p:spPr>
          <a:xfrm>
            <a:off x="5883209" y="5514379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131703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vores side har flest point skal vi enten have spillet eller doble dem!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Hvad betyder en D fra Nord?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At hun ikke tror der er slem i kortene så makker advares mod at melde videre!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3 2 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T 5 3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B 4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Hvad gør SYD med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︎-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B 8 3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2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 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︎D B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5 4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5	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︎2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8 3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K T 9 5 3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3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2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4893276" y="2015732"/>
            <a:ext cx="667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		Vest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2♠︎ 		4 ♠︎ 	</a:t>
            </a:r>
            <a:endParaRPr lang="da-DK" sz="28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34E98D-3B85-5140-82A1-A15DA3E76545}"/>
              </a:ext>
            </a:extLst>
          </p:cNvPr>
          <p:cNvSpPr txBox="1"/>
          <p:nvPr/>
        </p:nvSpPr>
        <p:spPr>
          <a:xfrm>
            <a:off x="5852478" y="4633170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8D078FE-36A6-134B-B183-BBFA26B2DC3E}"/>
              </a:ext>
            </a:extLst>
          </p:cNvPr>
          <p:cNvSpPr txBox="1"/>
          <p:nvPr/>
        </p:nvSpPr>
        <p:spPr>
          <a:xfrm>
            <a:off x="5883208" y="5033281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DE66A68-1E30-204D-954D-B35D74DA0AB1}"/>
              </a:ext>
            </a:extLst>
          </p:cNvPr>
          <p:cNvSpPr txBox="1"/>
          <p:nvPr/>
        </p:nvSpPr>
        <p:spPr>
          <a:xfrm>
            <a:off x="5883209" y="5514379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6095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Pas er den stærkeste melding når vi konkurrerer på højt niveau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Er der tvivl om i tør/skal doble modstanderne så DOBL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 giver respekt og stopper jeres modstandere til bare at melde derudaf – konsekvensløst!</a:t>
            </a:r>
          </a:p>
        </p:txBody>
      </p:sp>
    </p:spTree>
    <p:extLst>
      <p:ext uri="{BB962C8B-B14F-4D97-AF65-F5344CB8AC3E}">
        <p14:creationId xmlns:p14="http://schemas.microsoft.com/office/powerpoint/2010/main" val="12907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Konventionen </a:t>
            </a:r>
            <a:r>
              <a:rPr lang="da-DK" dirty="0" err="1"/>
              <a:t>hedDer</a:t>
            </a:r>
            <a:br>
              <a:rPr lang="da-DK" dirty="0"/>
            </a:br>
            <a:r>
              <a:rPr lang="da-DK" dirty="0" err="1"/>
              <a:t>Wirgren</a:t>
            </a:r>
            <a:r>
              <a:rPr lang="da-DK" dirty="0"/>
              <a:t>/Nilslands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/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4 i makkers farve er for at spille</a:t>
            </a:r>
          </a:p>
          <a:p>
            <a:pPr marL="0" indent="0">
              <a:buNone/>
            </a:pPr>
            <a:r>
              <a:rPr lang="da-DK" dirty="0"/>
              <a:t>4 klør – sleminteresse og  BENÆGTER hold i spærrefarven. Har makker hold kan hun melde 4 ruder</a:t>
            </a:r>
          </a:p>
          <a:p>
            <a:pPr marL="0" indent="0">
              <a:buNone/>
            </a:pPr>
            <a:r>
              <a:rPr lang="da-DK" dirty="0"/>
              <a:t>4 ruder  - sleminteresse og VISER hold i spærrefarven.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3376201" y="217115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3X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8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906104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{F39B2720-2927-784A-924A-9004C975C060}tf10001119</Template>
  <TotalTime>14705</TotalTime>
  <Words>402</Words>
  <Application>Microsoft Macintosh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Galleri</vt:lpstr>
      <vt:lpstr> Pas og dobling på højt niveau </vt:lpstr>
      <vt:lpstr>Når vores side har flest point skal vi enten have spillet eller doble dem!</vt:lpstr>
      <vt:lpstr>Når vores side har flest point skal vi enten have spillet eller doble dem!</vt:lpstr>
      <vt:lpstr>Pas er den stærkeste melding når vi konkurrerer på højt niveau</vt:lpstr>
      <vt:lpstr>Konventionen hedDer Wirgren/Nilslands 4♣︎/♦︎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Doblinger</dc:title>
  <dc:creator>Michael Staub</dc:creator>
  <cp:lastModifiedBy>Michael Staub</cp:lastModifiedBy>
  <cp:revision>72</cp:revision>
  <dcterms:created xsi:type="dcterms:W3CDTF">2018-09-24T08:57:51Z</dcterms:created>
  <dcterms:modified xsi:type="dcterms:W3CDTF">2023-06-28T19:01:37Z</dcterms:modified>
</cp:coreProperties>
</file>