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9"/>
  </p:notesMasterIdLst>
  <p:sldIdLst>
    <p:sldId id="256" r:id="rId2"/>
    <p:sldId id="421" r:id="rId3"/>
    <p:sldId id="416" r:id="rId4"/>
    <p:sldId id="440" r:id="rId5"/>
    <p:sldId id="441" r:id="rId6"/>
    <p:sldId id="442" r:id="rId7"/>
    <p:sldId id="443" r:id="rId8"/>
    <p:sldId id="444" r:id="rId9"/>
    <p:sldId id="445" r:id="rId10"/>
    <p:sldId id="446" r:id="rId11"/>
    <p:sldId id="447" r:id="rId12"/>
    <p:sldId id="448" r:id="rId13"/>
    <p:sldId id="434" r:id="rId14"/>
    <p:sldId id="493" r:id="rId15"/>
    <p:sldId id="494" r:id="rId16"/>
    <p:sldId id="495" r:id="rId17"/>
    <p:sldId id="496" r:id="rId1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+eocD+glMNi5dwuwiuiMSQ==" hashData="/nLWkM41mGD4Qe0BFMlzHIQ2HhrOAcr7i17neHsQYv6kvkNoT6PtBo3IEQ2APxJkIR1DsHiQQU/XiS/32xrjK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7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8592-1C7C-E443-A335-18B74F84A203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3723B-FEF9-D544-B57D-CC8A0A570C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182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9170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0395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1641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4998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8311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0342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3133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6256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1587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NS4, kap 8, side 86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03F0B-C772-4887-AD3D-A62817632069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409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24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39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7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7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6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90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1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511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88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Negative doblinger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56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0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BE7D7E-0842-4F38-9557-0D617EE85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2CE0E-5DF1-4910-9170-60FCDE09D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rmAutofit/>
          </a:bodyPr>
          <a:lstStyle/>
          <a:p>
            <a:r>
              <a:rPr lang="da-DK" sz="3600" dirty="0"/>
              <a:t>Spilføring part 11</a:t>
            </a:r>
            <a:br>
              <a:rPr lang="da-DK" sz="3600" dirty="0"/>
            </a:br>
            <a:br>
              <a:rPr lang="da-DK" sz="5400" dirty="0"/>
            </a:br>
            <a:r>
              <a:rPr lang="da-DK" sz="5400" dirty="0"/>
              <a:t>Skvisen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3529159"/>
            <a:ext cx="4972063" cy="1612688"/>
          </a:xfrm>
        </p:spPr>
        <p:txBody>
          <a:bodyPr>
            <a:normAutofit/>
          </a:bodyPr>
          <a:lstStyle/>
          <a:p>
            <a:r>
              <a:rPr lang="da-DK" dirty="0"/>
              <a:t>- Stikket der opstod ud af det blå!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48BE64-6C02-4E42-BDA9-6B8B59C4C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8" y="482171"/>
            <a:ext cx="4641751" cy="5149101"/>
            <a:chOff x="632238" y="482171"/>
            <a:chExt cx="4641751" cy="514910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D431A6-9E1C-4B11-BDBB-3657C592F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8" y="482171"/>
              <a:ext cx="464175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812A6D-4B8E-47C7-8209-617FCA0F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7" y="812507"/>
              <a:ext cx="4001652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262252E-3BC8-4D09-B5AC-AEC6296B9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8720" y="977099"/>
            <a:ext cx="3661944" cy="4136205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5CBE9D-E580-4E12-A631-39FF36782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0073" y="3526496"/>
            <a:ext cx="495950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1CD736FD-103D-4A07-94DB-2E05C99C0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4EB30B-2659-4978-B415-0296628B2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6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Vi identificerer truslen</a:t>
            </a:r>
            <a:br>
              <a:rPr lang="da-DK" dirty="0"/>
            </a:br>
            <a:r>
              <a:rPr lang="da-DK" dirty="0"/>
              <a:t>  - </a:t>
            </a:r>
            <a:r>
              <a:rPr lang="da-DK" sz="1600" dirty="0"/>
              <a:t>der skal mindst være to trusler rettet mod samme modspiler!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819645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sz="1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9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787C494D-6DB4-2945-9EA6-ED8A61274B11}"/>
              </a:ext>
            </a:extLst>
          </p:cNvPr>
          <p:cNvSpPr txBox="1"/>
          <p:nvPr/>
        </p:nvSpPr>
        <p:spPr>
          <a:xfrm>
            <a:off x="6100149" y="2180544"/>
            <a:ext cx="45289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Den korte trussel 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Den lange trussel 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Forbindelsen til den lange trussel er 	</a:t>
            </a:r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822833B-95F6-7042-B941-01739A55645C}"/>
              </a:ext>
            </a:extLst>
          </p:cNvPr>
          <p:cNvSpPr txBox="1"/>
          <p:nvPr/>
        </p:nvSpPr>
        <p:spPr>
          <a:xfrm>
            <a:off x="9949075" y="3054135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4 3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5AF44AE-7C03-F64B-95A4-F746E2FCD2BE}"/>
              </a:ext>
            </a:extLst>
          </p:cNvPr>
          <p:cNvSpPr txBox="1"/>
          <p:nvPr/>
        </p:nvSpPr>
        <p:spPr>
          <a:xfrm>
            <a:off x="8501142" y="2446628"/>
            <a:ext cx="745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B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45F42DD0-6658-C048-A32C-89A10062F883}"/>
              </a:ext>
            </a:extLst>
          </p:cNvPr>
          <p:cNvSpPr txBox="1"/>
          <p:nvPr/>
        </p:nvSpPr>
        <p:spPr>
          <a:xfrm>
            <a:off x="8501142" y="2729083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K D 2</a:t>
            </a: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0789441-6BF0-3246-AB48-D440AE62E084}"/>
              </a:ext>
            </a:extLst>
          </p:cNvPr>
          <p:cNvSpPr txBox="1"/>
          <p:nvPr/>
        </p:nvSpPr>
        <p:spPr>
          <a:xfrm>
            <a:off x="8606263" y="2123463"/>
            <a:ext cx="1072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SVAR</a:t>
            </a:r>
          </a:p>
        </p:txBody>
      </p:sp>
    </p:spTree>
    <p:extLst>
      <p:ext uri="{BB962C8B-B14F-4D97-AF65-F5344CB8AC3E}">
        <p14:creationId xmlns:p14="http://schemas.microsoft.com/office/powerpoint/2010/main" val="336296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Tempoet skal være korrigeret</a:t>
            </a:r>
            <a:br>
              <a:rPr lang="da-DK" dirty="0"/>
            </a:br>
            <a:r>
              <a:rPr lang="da-DK" dirty="0"/>
              <a:t>  - </a:t>
            </a:r>
            <a:r>
              <a:rPr lang="da-DK" sz="1600" dirty="0"/>
              <a:t>Du skal have resten af stikkene MINUS ét før en almindelig skvis kan lykkes!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880389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3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8</a:t>
                      </a: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9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 2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787C494D-6DB4-2945-9EA6-ED8A61274B11}"/>
              </a:ext>
            </a:extLst>
          </p:cNvPr>
          <p:cNvSpPr txBox="1"/>
          <p:nvPr/>
        </p:nvSpPr>
        <p:spPr>
          <a:xfrm>
            <a:off x="6525885" y="2242538"/>
            <a:ext cx="45289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Vi har her 6 kort og fire stik – ingen skvis!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SKVIS betyder PRESSET og Vest har et frispilskort når syd spiller klør E og er derfor ikke PRESSET.	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7408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Betingelser for </a:t>
            </a:r>
            <a:r>
              <a:rPr lang="da-DK" dirty="0" err="1"/>
              <a:t>SKVISkortet</a:t>
            </a:r>
            <a:br>
              <a:rPr lang="da-DK" dirty="0"/>
            </a:br>
            <a:r>
              <a:rPr lang="da-DK" dirty="0"/>
              <a:t>  - </a:t>
            </a:r>
            <a:r>
              <a:rPr lang="da-DK" sz="1600" dirty="0"/>
              <a:t>Et skviskort er et kort som den der bliver presset IKKE kan bekende til!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644804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sz="1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 5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787C494D-6DB4-2945-9EA6-ED8A61274B11}"/>
              </a:ext>
            </a:extLst>
          </p:cNvPr>
          <p:cNvSpPr txBox="1"/>
          <p:nvPr/>
        </p:nvSpPr>
        <p:spPr>
          <a:xfrm>
            <a:off x="6078634" y="2130805"/>
            <a:ext cx="4840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Hvad sker der, hvis vi bytter om på </a:t>
            </a:r>
            <a:r>
              <a:rPr lang="da-DK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dirty="0">
                <a:ea typeface="Apple Color Emoji" pitchFamily="2" charset="0"/>
                <a:cs typeface="Apple Symbols" panose="02000000000000000000" pitchFamily="2" charset="-79"/>
              </a:rPr>
              <a:t>T </a:t>
            </a:r>
            <a:r>
              <a:rPr lang="da-DK">
                <a:ea typeface="Apple Color Emoji" pitchFamily="2" charset="0"/>
                <a:cs typeface="Apple Symbols" panose="02000000000000000000" pitchFamily="2" charset="-79"/>
              </a:rPr>
              <a:t>og </a:t>
            </a:r>
            <a:r>
              <a:rPr lang="da-DK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>
                <a:ea typeface="Apple Color Emoji" pitchFamily="2" charset="0"/>
                <a:cs typeface="Apple Symbols" panose="02000000000000000000" pitchFamily="2" charset="-79"/>
              </a:rPr>
              <a:t>D</a:t>
            </a:r>
            <a:r>
              <a:rPr lang="da-DK" dirty="0">
                <a:ea typeface="Apple Color Emoji" pitchFamily="2" charset="0"/>
                <a:cs typeface="Apple Symbols" panose="02000000000000000000" pitchFamily="2" charset="-79"/>
              </a:rPr>
              <a:t>? </a:t>
            </a:r>
          </a:p>
          <a:p>
            <a:r>
              <a:rPr lang="da-DK" dirty="0"/>
              <a:t>	</a:t>
            </a:r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822833B-95F6-7042-B941-01739A55645C}"/>
              </a:ext>
            </a:extLst>
          </p:cNvPr>
          <p:cNvSpPr txBox="1"/>
          <p:nvPr/>
        </p:nvSpPr>
        <p:spPr>
          <a:xfrm>
            <a:off x="8916341" y="2563831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Så skvises Øst</a:t>
            </a:r>
          </a:p>
        </p:txBody>
      </p:sp>
      <p:sp useBgFill="1">
        <p:nvSpPr>
          <p:cNvPr id="11" name="Tekstfelt 10">
            <a:extLst>
              <a:ext uri="{FF2B5EF4-FFF2-40B4-BE49-F238E27FC236}">
                <a16:creationId xmlns:a16="http://schemas.microsoft.com/office/drawing/2014/main" id="{07F0B4AF-6EC0-674B-9DB8-6B34665BFEB0}"/>
              </a:ext>
            </a:extLst>
          </p:cNvPr>
          <p:cNvSpPr txBox="1"/>
          <p:nvPr/>
        </p:nvSpPr>
        <p:spPr>
          <a:xfrm>
            <a:off x="1769632" y="3415979"/>
            <a:ext cx="661595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da-DK" dirty="0"/>
              <a:t>T</a:t>
            </a:r>
          </a:p>
        </p:txBody>
      </p:sp>
      <p:sp useBgFill="1">
        <p:nvSpPr>
          <p:cNvPr id="6" name="Tekstfelt 5">
            <a:extLst>
              <a:ext uri="{FF2B5EF4-FFF2-40B4-BE49-F238E27FC236}">
                <a16:creationId xmlns:a16="http://schemas.microsoft.com/office/drawing/2014/main" id="{8231CA03-235F-6A42-A229-72DA2F8D20BA}"/>
              </a:ext>
            </a:extLst>
          </p:cNvPr>
          <p:cNvSpPr txBox="1"/>
          <p:nvPr/>
        </p:nvSpPr>
        <p:spPr>
          <a:xfrm>
            <a:off x="5432612" y="3429873"/>
            <a:ext cx="505609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3622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7BC25-EB9B-5248-BA79-78F09E8B3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2700" dirty="0" err="1"/>
              <a:t>SkvisEr</a:t>
            </a:r>
            <a:br>
              <a:rPr lang="da-DK" sz="2700" dirty="0"/>
            </a:br>
            <a:br>
              <a:rPr lang="da-DK" dirty="0"/>
            </a:br>
            <a:r>
              <a:rPr lang="da-DK" sz="1600" dirty="0"/>
              <a:t> fire øve spil samt tre problemspil</a:t>
            </a:r>
            <a:br>
              <a:rPr lang="da-DK" sz="1600" dirty="0"/>
            </a:br>
            <a:endParaRPr lang="da-DK" sz="18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316531-C495-A140-8C4C-9DD57906B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I spiller spil 5 til 8 samt spil 26, 30 og 31 der er problemspil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I skal prioritere de røde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øvespil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6336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Rød spil 5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999159"/>
              </p:ext>
            </p:extLst>
          </p:nvPr>
        </p:nvGraphicFramePr>
        <p:xfrm>
          <a:off x="3523488" y="2091081"/>
          <a:ext cx="6443112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70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44088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90431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6 5 3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B 3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T 4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B 9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?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?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9 2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7 5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9 7 6 3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8 6 5</a:t>
                      </a:r>
                      <a:r>
                        <a:rPr lang="da-DK" dirty="0">
                          <a:effectLst/>
                        </a:rPr>
                        <a:t>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N</a:t>
                      </a:r>
                    </a:p>
                    <a:p>
                      <a:pPr algn="ctr"/>
                      <a:r>
                        <a:rPr lang="da-DK" sz="2400" dirty="0"/>
                        <a:t>V         Ø</a:t>
                      </a:r>
                    </a:p>
                    <a:p>
                      <a:pPr algn="ctr"/>
                      <a:r>
                        <a:rPr lang="da-DK" sz="2400" dirty="0"/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B 8 4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D 9 8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8 5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D T 7 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6 4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2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7 4 3 2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4958B66A-C35C-614F-9702-330AA314D9BA}"/>
              </a:ext>
            </a:extLst>
          </p:cNvPr>
          <p:cNvSpPr txBox="1"/>
          <p:nvPr/>
        </p:nvSpPr>
        <p:spPr>
          <a:xfrm>
            <a:off x="9513269" y="2091081"/>
            <a:ext cx="1830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Udfordring:</a:t>
            </a:r>
          </a:p>
          <a:p>
            <a:r>
              <a:rPr lang="da-DK" dirty="0"/>
              <a:t>Vind 3 NT</a:t>
            </a:r>
          </a:p>
          <a:p>
            <a:r>
              <a:rPr lang="da-DK" dirty="0"/>
              <a:t>11 stik</a:t>
            </a:r>
          </a:p>
          <a:p>
            <a:endParaRPr lang="da-DK" dirty="0"/>
          </a:p>
          <a:p>
            <a:r>
              <a:rPr lang="da-DK" dirty="0"/>
              <a:t>Frafald, </a:t>
            </a:r>
            <a:r>
              <a:rPr lang="da-DK" dirty="0" err="1"/>
              <a:t>safespil</a:t>
            </a:r>
            <a:r>
              <a:rPr lang="da-DK" dirty="0"/>
              <a:t> af klørfarven der garderer mod K eller T blanke hos indmelder. Den markerede dobbeltknibning. </a:t>
            </a:r>
          </a:p>
          <a:p>
            <a:r>
              <a:rPr lang="da-DK" dirty="0"/>
              <a:t>OG SKVISEN TIL SIDST i RUDER OG SPAR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8735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Rød spil 6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781137"/>
              </p:ext>
            </p:extLst>
          </p:nvPr>
        </p:nvGraphicFramePr>
        <p:xfrm>
          <a:off x="3523488" y="2091081"/>
          <a:ext cx="6443112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70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44088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90431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B T 7 5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6 5 4 2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?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?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T 9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4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5 3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9 8</a:t>
                      </a:r>
                      <a:r>
                        <a:rPr lang="da-DK" dirty="0">
                          <a:effectLst/>
                        </a:rPr>
                        <a:t>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N</a:t>
                      </a:r>
                    </a:p>
                    <a:p>
                      <a:pPr algn="ctr"/>
                      <a:r>
                        <a:rPr lang="da-DK" sz="2400" dirty="0"/>
                        <a:t>V         Ø</a:t>
                      </a:r>
                    </a:p>
                    <a:p>
                      <a:pPr algn="ctr"/>
                      <a:r>
                        <a:rPr lang="da-DK" sz="2400" dirty="0"/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6 5 3 2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9 8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9 6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D B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8 7 4 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6 3 2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T 8 7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7 3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4958B66A-C35C-614F-9702-330AA314D9BA}"/>
              </a:ext>
            </a:extLst>
          </p:cNvPr>
          <p:cNvSpPr txBox="1"/>
          <p:nvPr/>
        </p:nvSpPr>
        <p:spPr>
          <a:xfrm>
            <a:off x="9513269" y="2091081"/>
            <a:ext cx="1830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Udfordring:</a:t>
            </a:r>
          </a:p>
          <a:p>
            <a:r>
              <a:rPr lang="da-DK" dirty="0"/>
              <a:t>Vind 3 NT</a:t>
            </a:r>
          </a:p>
          <a:p>
            <a:r>
              <a:rPr lang="da-DK" dirty="0"/>
              <a:t>11 stik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53378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Rød spil 7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819702"/>
              </p:ext>
            </p:extLst>
          </p:nvPr>
        </p:nvGraphicFramePr>
        <p:xfrm>
          <a:off x="3523488" y="2091081"/>
          <a:ext cx="6443112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70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44088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90431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B 3 2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4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9 6 3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7 2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?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?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T 9 4</a:t>
                      </a:r>
                      <a:endParaRPr lang="da-DK" dirty="0">
                        <a:effectLst/>
                      </a:endParaRPr>
                    </a:p>
                    <a:p>
                      <a:pPr algn="r"/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9 8 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D B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9 4</a:t>
                      </a:r>
                      <a:r>
                        <a:rPr lang="da-DK" dirty="0">
                          <a:effectLst/>
                        </a:rPr>
                        <a:t>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N</a:t>
                      </a:r>
                    </a:p>
                    <a:p>
                      <a:pPr algn="ctr"/>
                      <a:r>
                        <a:rPr lang="da-DK" sz="2400" dirty="0"/>
                        <a:t>V         Ø</a:t>
                      </a:r>
                    </a:p>
                    <a:p>
                      <a:pPr algn="ctr"/>
                      <a:r>
                        <a:rPr lang="da-DK" sz="2400" dirty="0"/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8 5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 6 5 3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T 8 4 3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7 6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7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8 7 4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6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4958B66A-C35C-614F-9702-330AA314D9BA}"/>
              </a:ext>
            </a:extLst>
          </p:cNvPr>
          <p:cNvSpPr txBox="1"/>
          <p:nvPr/>
        </p:nvSpPr>
        <p:spPr>
          <a:xfrm>
            <a:off x="9513269" y="2091081"/>
            <a:ext cx="1830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Udfordring:</a:t>
            </a:r>
          </a:p>
          <a:p>
            <a:r>
              <a:rPr lang="da-DK" dirty="0"/>
              <a:t>Vind 3 NT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19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Rød spil 8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763942"/>
              </p:ext>
            </p:extLst>
          </p:nvPr>
        </p:nvGraphicFramePr>
        <p:xfrm>
          <a:off x="3523488" y="2091081"/>
          <a:ext cx="6443112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70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44088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90431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B T 8 6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8 7 5 3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?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?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5 4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4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T 4 3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pPr algn="r"/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K B T</a:t>
                      </a:r>
                      <a:r>
                        <a:rPr lang="da-DK" dirty="0">
                          <a:effectLst/>
                        </a:rPr>
                        <a:t>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N</a:t>
                      </a:r>
                    </a:p>
                    <a:p>
                      <a:pPr algn="ctr"/>
                      <a:r>
                        <a:rPr lang="da-DK" sz="2400" dirty="0"/>
                        <a:t>V         Ø</a:t>
                      </a:r>
                    </a:p>
                    <a:p>
                      <a:pPr algn="ctr"/>
                      <a:r>
                        <a:rPr lang="da-DK" sz="2400" dirty="0"/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D 9 6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D 5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7 6 4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9 7 3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2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9 7 6</a:t>
                      </a:r>
                      <a:r>
                        <a:rPr lang="da-DK" dirty="0">
                          <a:effectLst/>
                        </a:rPr>
                        <a:t> 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9 5 3 2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4958B66A-C35C-614F-9702-330AA314D9BA}"/>
              </a:ext>
            </a:extLst>
          </p:cNvPr>
          <p:cNvSpPr txBox="1"/>
          <p:nvPr/>
        </p:nvSpPr>
        <p:spPr>
          <a:xfrm>
            <a:off x="9513269" y="2091081"/>
            <a:ext cx="1830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Udfordring:</a:t>
            </a:r>
          </a:p>
          <a:p>
            <a:r>
              <a:rPr lang="da-DK" dirty="0"/>
              <a:t>Vind 6 NT</a:t>
            </a:r>
          </a:p>
          <a:p>
            <a:endParaRPr lang="da-DK" dirty="0"/>
          </a:p>
          <a:p>
            <a:r>
              <a:rPr lang="da-DK"/>
              <a:t>I vest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250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Formål med emnet ”skvisen”</a:t>
            </a:r>
            <a:br>
              <a:rPr lang="da-DK" dirty="0"/>
            </a:br>
            <a:endParaRPr lang="da-DK" sz="1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At få indføring i en spilleteknik, hvor du tvinger en eller begge modstandere til at kaste et kort der i sidste ende ”forærer” et stik væk.</a:t>
            </a:r>
          </a:p>
          <a:p>
            <a:r>
              <a:rPr lang="da-DK" dirty="0"/>
              <a:t>At I kan identificere, hvilke kort der TRUER modstanderne.</a:t>
            </a:r>
          </a:p>
          <a:p>
            <a:r>
              <a:rPr lang="da-DK" dirty="0"/>
              <a:t>At I for øvet TEMPO så en skvis kan fungere</a:t>
            </a:r>
            <a:endParaRPr lang="da-DK" dirty="0">
              <a:highlight>
                <a:srgbClr val="FFFF00"/>
              </a:highlight>
              <a:latin typeface="Apple Color Emoji" pitchFamily="2" charset="0"/>
              <a:ea typeface="Apple Color Emoji" pitchFamily="2" charset="0"/>
            </a:endParaRPr>
          </a:p>
          <a:p>
            <a:r>
              <a:rPr lang="da-DK" dirty="0"/>
              <a:t>At I lærer hvilket kort der er SKVISKORTET</a:t>
            </a:r>
          </a:p>
          <a:p>
            <a:r>
              <a:rPr lang="da-DK" dirty="0"/>
              <a:t>At I bliver bevidste om at beskytte FORBINDELSER mellem hånd og bord.</a:t>
            </a:r>
          </a:p>
          <a:p>
            <a:pPr marL="0" indent="0">
              <a:buNone/>
            </a:pPr>
            <a:r>
              <a:rPr lang="da-DK" b="1" dirty="0"/>
              <a:t> - en skvis optræder mindst én gang på en spilleaften</a:t>
            </a:r>
          </a:p>
        </p:txBody>
      </p:sp>
    </p:spTree>
    <p:extLst>
      <p:ext uri="{BB962C8B-B14F-4D97-AF65-F5344CB8AC3E}">
        <p14:creationId xmlns:p14="http://schemas.microsoft.com/office/powerpoint/2010/main" val="38580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automatisk skvis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800" dirty="0"/>
              <a:t>en gennemgang af et spil med en skvis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09645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4 3 2</a:t>
                      </a: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 3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5NT i syd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♠︎7 – </a:t>
                      </a:r>
                    </a:p>
                    <a:p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og der spilles 3x spar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8 7</a:t>
                      </a: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7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T 6</a:t>
                      </a: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9 6 5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8 7 6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5</a:t>
                      </a: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 3 2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85196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automatisk skvis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600" dirty="0"/>
              <a:t>efter 3 gange spar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855733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 3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5NT i syd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♠︎7</a:t>
                      </a:r>
                    </a:p>
                    <a:p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Spilfører trækker 2HJ stik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</a:t>
                      </a: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7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9 6 5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8 7 6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 3 2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92238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automatisk skvis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600" dirty="0"/>
              <a:t>efter 3 gange spar og 2 gange hjerter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376033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 3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5NT i syd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♠︎7</a:t>
                      </a:r>
                    </a:p>
                    <a:p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Og tager 3 klørstik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1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</a:t>
                      </a: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9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8 7 6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52427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automatisk skvis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600" dirty="0"/>
              <a:t>efter 3 gange spar og 2 gange hjerter og 3 gange klør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486942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5NT i syd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sz="1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9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42F88D7-355E-CD41-AFB1-D6708232A47F}"/>
              </a:ext>
            </a:extLst>
          </p:cNvPr>
          <p:cNvSpPr txBox="1"/>
          <p:nvPr/>
        </p:nvSpPr>
        <p:spPr>
          <a:xfrm>
            <a:off x="7982174" y="3689873"/>
            <a:ext cx="3732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Hvad sker der når Syd trækker </a:t>
            </a:r>
            <a:r>
              <a:rPr lang="da-DK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?</a:t>
            </a:r>
          </a:p>
          <a:p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713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automatisk skvis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600" dirty="0"/>
              <a:t>efter 3 gange spar og 2 gange hjerter og 3 gange klør og så klør E!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737920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5NT i syd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sz="1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634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automatisk skvis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600" dirty="0"/>
              <a:t>Hvad skete der lige!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787862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5NT i syd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sz="1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9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787C494D-6DB4-2945-9EA6-ED8A61274B11}"/>
              </a:ext>
            </a:extLst>
          </p:cNvPr>
          <p:cNvSpPr txBox="1"/>
          <p:nvPr/>
        </p:nvSpPr>
        <p:spPr>
          <a:xfrm>
            <a:off x="7272169" y="2251048"/>
            <a:ext cx="4528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Hvem er truet?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Hvad er truslen?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Hvad er skviskortet?</a:t>
            </a:r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6DCF245-2F58-5041-B547-02BABBD510D1}"/>
              </a:ext>
            </a:extLst>
          </p:cNvPr>
          <p:cNvSpPr txBox="1"/>
          <p:nvPr/>
        </p:nvSpPr>
        <p:spPr>
          <a:xfrm>
            <a:off x="9536653" y="2247749"/>
            <a:ext cx="576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Vest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822833B-95F6-7042-B941-01739A55645C}"/>
              </a:ext>
            </a:extLst>
          </p:cNvPr>
          <p:cNvSpPr txBox="1"/>
          <p:nvPr/>
        </p:nvSpPr>
        <p:spPr>
          <a:xfrm>
            <a:off x="9536653" y="282641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5AF44AE-7C03-F64B-95A4-F746E2FCD2BE}"/>
              </a:ext>
            </a:extLst>
          </p:cNvPr>
          <p:cNvSpPr txBox="1"/>
          <p:nvPr/>
        </p:nvSpPr>
        <p:spPr>
          <a:xfrm>
            <a:off x="9536653" y="2549876"/>
            <a:ext cx="2502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B og bordets fjerde ruder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7A91F7E-9D21-3A49-B6FB-BBCF1D73D614}"/>
              </a:ext>
            </a:extLst>
          </p:cNvPr>
          <p:cNvSpPr txBox="1"/>
          <p:nvPr/>
        </p:nvSpPr>
        <p:spPr>
          <a:xfrm>
            <a:off x="9536653" y="1853754"/>
            <a:ext cx="1323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SVAR</a:t>
            </a:r>
          </a:p>
        </p:txBody>
      </p:sp>
    </p:spTree>
    <p:extLst>
      <p:ext uri="{BB962C8B-B14F-4D97-AF65-F5344CB8AC3E}">
        <p14:creationId xmlns:p14="http://schemas.microsoft.com/office/powerpoint/2010/main" val="37895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automatisk skvis</a:t>
            </a:r>
            <a:br>
              <a:rPr lang="da-DK" dirty="0"/>
            </a:br>
            <a:r>
              <a:rPr lang="da-DK" dirty="0"/>
              <a:t> - </a:t>
            </a:r>
            <a:r>
              <a:rPr lang="da-DK" sz="1600" dirty="0"/>
              <a:t>Hvis vi møblerer lidt om på kortene så fungere det ikke!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F24F21A-F5B9-5144-AFD4-77425FF13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991577"/>
              </p:ext>
            </p:extLst>
          </p:nvPr>
        </p:nvGraphicFramePr>
        <p:xfrm>
          <a:off x="1450975" y="2016125"/>
          <a:ext cx="673559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714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169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3792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2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Kontrakt: 5NT i syd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Udspil: </a:t>
                      </a:r>
                      <a:r>
                        <a:rPr lang="da-DK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sz="1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1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</a:p>
                    <a:p>
                      <a:r>
                        <a:rPr lang="da-DK" sz="1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1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6 5</a:t>
                      </a:r>
                    </a:p>
                    <a:p>
                      <a:r>
                        <a:rPr lang="da-DK" sz="1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9 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4 3</a:t>
                      </a:r>
                    </a:p>
                    <a:p>
                      <a:r>
                        <a:rPr lang="da-DK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3946757-AB15-3244-AE4B-AAE7F6DFCA27}"/>
              </a:ext>
            </a:extLst>
          </p:cNvPr>
          <p:cNvSpPr txBox="1"/>
          <p:nvPr/>
        </p:nvSpPr>
        <p:spPr>
          <a:xfrm>
            <a:off x="3818964" y="3485478"/>
            <a:ext cx="7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N</a:t>
            </a:r>
          </a:p>
          <a:p>
            <a:r>
              <a:rPr lang="da-DK" sz="1200" dirty="0"/>
              <a:t>V        Ø</a:t>
            </a:r>
          </a:p>
          <a:p>
            <a:pPr algn="ctr"/>
            <a:r>
              <a:rPr lang="da-DK" sz="1200" dirty="0"/>
              <a:t>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787C494D-6DB4-2945-9EA6-ED8A61274B11}"/>
              </a:ext>
            </a:extLst>
          </p:cNvPr>
          <p:cNvSpPr txBox="1"/>
          <p:nvPr/>
        </p:nvSpPr>
        <p:spPr>
          <a:xfrm>
            <a:off x="7272169" y="2251048"/>
            <a:ext cx="4528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Hvem er truet?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Hvad er truslen?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Hvad er skviskortet?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Er det stadig en skvis?	</a:t>
            </a:r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6DCF245-2F58-5041-B547-02BABBD510D1}"/>
              </a:ext>
            </a:extLst>
          </p:cNvPr>
          <p:cNvSpPr txBox="1"/>
          <p:nvPr/>
        </p:nvSpPr>
        <p:spPr>
          <a:xfrm>
            <a:off x="9615713" y="2229482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ingen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822833B-95F6-7042-B941-01739A55645C}"/>
              </a:ext>
            </a:extLst>
          </p:cNvPr>
          <p:cNvSpPr txBox="1"/>
          <p:nvPr/>
        </p:nvSpPr>
        <p:spPr>
          <a:xfrm>
            <a:off x="9694049" y="3075515"/>
            <a:ext cx="2443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JA – den virker bare ikke!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5AF44AE-7C03-F64B-95A4-F746E2FCD2BE}"/>
              </a:ext>
            </a:extLst>
          </p:cNvPr>
          <p:cNvSpPr txBox="1"/>
          <p:nvPr/>
        </p:nvSpPr>
        <p:spPr>
          <a:xfrm>
            <a:off x="9635603" y="2551365"/>
            <a:ext cx="2502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B og bordets fjerde ruder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45F42DD0-6658-C048-A32C-89A10062F883}"/>
              </a:ext>
            </a:extLst>
          </p:cNvPr>
          <p:cNvSpPr txBox="1"/>
          <p:nvPr/>
        </p:nvSpPr>
        <p:spPr>
          <a:xfrm>
            <a:off x="9635603" y="2818791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E7E9D29-17FC-DA4D-A84A-DC672EDEC262}"/>
              </a:ext>
            </a:extLst>
          </p:cNvPr>
          <p:cNvSpPr txBox="1"/>
          <p:nvPr/>
        </p:nvSpPr>
        <p:spPr>
          <a:xfrm>
            <a:off x="9615713" y="1934828"/>
            <a:ext cx="141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SVAR</a:t>
            </a:r>
          </a:p>
        </p:txBody>
      </p:sp>
    </p:spTree>
    <p:extLst>
      <p:ext uri="{BB962C8B-B14F-4D97-AF65-F5344CB8AC3E}">
        <p14:creationId xmlns:p14="http://schemas.microsoft.com/office/powerpoint/2010/main" val="377069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{F39B2720-2927-784A-924A-9004C975C060}tf10001119</Template>
  <TotalTime>2535</TotalTime>
  <Words>1451</Words>
  <Application>Microsoft Macintosh PowerPoint</Application>
  <PresentationFormat>Widescreen</PresentationFormat>
  <Paragraphs>403</Paragraphs>
  <Slides>17</Slides>
  <Notes>10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3" baseType="lpstr">
      <vt:lpstr>Apple Color Emoji</vt:lpstr>
      <vt:lpstr>Apple Symbols</vt:lpstr>
      <vt:lpstr>Arial</vt:lpstr>
      <vt:lpstr>Calibri</vt:lpstr>
      <vt:lpstr>Gill Sans MT</vt:lpstr>
      <vt:lpstr>Galleri</vt:lpstr>
      <vt:lpstr>Spilføring part 11  Skvisen</vt:lpstr>
      <vt:lpstr>Formål med emnet ”skvisen” </vt:lpstr>
      <vt:lpstr>En automatisk skvis  - en gennemgang af et spil med en skvis</vt:lpstr>
      <vt:lpstr>En automatisk skvis  - efter 3 gange spar</vt:lpstr>
      <vt:lpstr>En automatisk skvis  - efter 3 gange spar og 2 gange hjerter</vt:lpstr>
      <vt:lpstr>En automatisk skvis  - efter 3 gange spar og 2 gange hjerter og 3 gange klør</vt:lpstr>
      <vt:lpstr>En automatisk skvis  - efter 3 gange spar og 2 gange hjerter og 3 gange klør og så klør E!</vt:lpstr>
      <vt:lpstr>En automatisk skvis  - Hvad skete der lige!</vt:lpstr>
      <vt:lpstr>En automatisk skvis  - Hvis vi møblerer lidt om på kortene så fungere det ikke!</vt:lpstr>
      <vt:lpstr>Vi identificerer truslen   - der skal mindst være to trusler rettet mod samme modspiler!</vt:lpstr>
      <vt:lpstr>Tempoet skal være korrigeret   - Du skal have resten af stikkene MINUS ét før en almindelig skvis kan lykkes!</vt:lpstr>
      <vt:lpstr>Betingelser for SKVISkortet   - Et skviskort er et kort som den der bliver presset IKKE kan bekende til!</vt:lpstr>
      <vt:lpstr>SkvisEr   fire øve spil samt tre problemspil </vt:lpstr>
      <vt:lpstr>Rød spil 5</vt:lpstr>
      <vt:lpstr>Rød spil 6</vt:lpstr>
      <vt:lpstr>Rød spil 7</vt:lpstr>
      <vt:lpstr>Rød spil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 Doblinger</dc:title>
  <dc:creator>Michael Staub</dc:creator>
  <cp:lastModifiedBy>Michael Staub</cp:lastModifiedBy>
  <cp:revision>59</cp:revision>
  <dcterms:created xsi:type="dcterms:W3CDTF">2018-09-24T08:57:51Z</dcterms:created>
  <dcterms:modified xsi:type="dcterms:W3CDTF">2023-06-28T18:58:50Z</dcterms:modified>
</cp:coreProperties>
</file>